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504" y="-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CC67-5C11-48AB-868B-7C707C27600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B560-802D-4772-B6C7-0D71996861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C:\Users\Анастасия\Desktop\79806384_001.jpg"/>
          <p:cNvPicPr>
            <a:picLocks noChangeAspect="1" noChangeArrowheads="1"/>
          </p:cNvPicPr>
          <p:nvPr/>
        </p:nvPicPr>
        <p:blipFill>
          <a:blip r:embed="rId2" cstate="print"/>
          <a:srcRect l="3874" r="274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6672" y="611560"/>
            <a:ext cx="61789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mic Sans MS" pitchFamily="66" charset="0"/>
              </a:rPr>
              <a:t>Рекомендации родителям по адаптации ребенка к детскому саду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4704" y="1403648"/>
            <a:ext cx="56166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Ваш малыш пришел в детский сад.</a:t>
            </a:r>
            <a:b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</a:b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Для него началась новая жизнь. Чтобы ребенок вступил в нее радостным, общительным, повзрослевшим, хотим предложить несколько рекомендаций.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6712" y="3059832"/>
            <a:ext cx="53285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Monotype Corsiva" pitchFamily="66" charset="0"/>
              </a:rPr>
              <a:t>«Детский сад – это такой красивый дом, куда мамы и папы приводят своих детей. Я хочу. Чтобы ты познакомился и подружился с другими детьми и взрослыми. В саду все приспособлено для детей. Там маленькие столики и стульчики, маленькие кроватки, маленькие раковины для умывания, маленькие шкафчики, много интересных игрушек. Ты все сможешь посмотреть, потрогать, поиграть со всем этим. В саду дети кушают, гуляют, играют. Я очень хочу пойти на работу, мне это интересно. И я очень хочу, чтобы ты пошел в детский сад, чтобы тебе тоже было интересно. Утром я отведу тебя в сад, а вечером заберу. Ты мне расскажешь, что у тебя было интересного в саду, а я тебе расскажу, что у меня было интересного на работе. Многие родители хотели бы отправить в садик своих детей, но берут туда не всех. 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10" name="Picture 5" descr="Дети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7210111"/>
            <a:ext cx="237626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Анастасия\Desktop\79806384_001.jpg"/>
          <p:cNvPicPr>
            <a:picLocks noChangeAspect="1" noChangeArrowheads="1"/>
          </p:cNvPicPr>
          <p:nvPr/>
        </p:nvPicPr>
        <p:blipFill>
          <a:blip r:embed="rId2" cstate="print"/>
          <a:srcRect l="3874" r="274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6712" y="2123728"/>
            <a:ext cx="540060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 первые дни не следует оставлять малыша в детском саду больше двух часов. Время пребывания нужно увеличивать постепенно. По прошествии 2–3 недель (данный период индивидуален для каждого ребенка), учитывая желание малыша, можно оставить его на целый день в ДОУ.</a:t>
            </a:r>
          </a:p>
          <a:p>
            <a:pPr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Каждый раз после прихода из детского сада необходимо спрашивать ребенка о том, как прошел день, какие он получил впечатления. Обязательно нужно акцентировать внимание сына или дочери на положительных моментах, так как родители такими короткими замечаниями способны сформировать у них позитивное отношение к дошкольному учреждению.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Желательно укладывать ребенка спать пораньше, побыть с ним подольше перед сном, поговорить о садике. Можно с вечера условиться, какие игрушки он возьмет с собой в детский сад, вместе решить, какую одежду он наденет утром.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 выходные стоит придерживаться режима дня, принятого в ДОУ, повторять все виды деятельности, которым малыш уже обучился.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Желательно дать ребенку пару дней отдыха, если он категорически отказывается идти в детский сад. Все это время надо рассказывать о садике, о том, как много интересного его ждет там. Пусть эти разговоры будут эмоционально окрашены, они помогут успокоить малыша.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Рисунок 5" descr="DSC00339.JPG"/>
          <p:cNvPicPr>
            <a:picLocks noChangeAspect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1124744" y="647622"/>
            <a:ext cx="1944216" cy="145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кушает сам"/>
          <p:cNvPicPr>
            <a:picLocks noGrp="1" noChangeAspect="1" noChangeArrowheads="1"/>
          </p:cNvPicPr>
          <p:nvPr>
            <p:ph/>
          </p:nvPr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7671"/>
          <a:stretch>
            <a:fillRect/>
          </a:stretch>
        </p:blipFill>
        <p:spPr>
          <a:xfrm>
            <a:off x="3645024" y="683568"/>
            <a:ext cx="2304256" cy="1497528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Анастасия\Desktop\79806384_001.jpg"/>
          <p:cNvPicPr>
            <a:picLocks noChangeAspect="1" noChangeArrowheads="1"/>
          </p:cNvPicPr>
          <p:nvPr/>
        </p:nvPicPr>
        <p:blipFill>
          <a:blip r:embed="rId2" cstate="print"/>
          <a:srcRect l="3874" r="274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20688" y="611560"/>
            <a:ext cx="5651646" cy="58477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35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Родители, отдавая сына или дочь в дошкольное учреждение, часто сталкиваются с трудностями. Рассмотрим типичные ошибки и способы их предотвращения.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 первую очередь, это неготовность родителей к негативной реакции ребенка на дошкольное учреждение. Родители бывают напуганы плаксивостью ребенка, растерянны, ведь дома он охотно соглашался идти в детский сад. Надо помнить, что для малыша – это первый опыт, он не мог заранее представить себе полную картину, что плаксивость – нормальное состояние дошкольника в период адаптации к детскому саду. При терпеливом отношении взрослых она может пройти сама собой.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Частой ошибкой родителей является обвинение и наказание ребенка за слезы. Это не выход из ситуации. От старших требуются только терпение и помощь. Все, что нужно малышу, – это адаптироваться к новым условиям. Воспитатели детского сада должны быть готовы помочь родителям в этот непростой для семьи период.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6387" name="Picture 3" descr="Рекомендации родителям по адаптации ребенка к детскому саду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4437112" y="6444208"/>
            <a:ext cx="1709738" cy="170973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08720" y="6444208"/>
            <a:ext cx="3600400" cy="21852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 первое время, когда ребенок только начинает ходить в детский сад, не стоит также планировать важных дел, лучше отложить выход на работу. Родители должны знать, что сын или дочь могут привыкать к садику 2–3 месяца.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Анастасия\Desktop\79806384_001.jpg"/>
          <p:cNvPicPr>
            <a:picLocks noChangeAspect="1" noChangeArrowheads="1"/>
          </p:cNvPicPr>
          <p:nvPr/>
        </p:nvPicPr>
        <p:blipFill>
          <a:blip r:embed="rId2" cstate="print"/>
          <a:srcRect l="3874" r="274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36712" y="598196"/>
            <a:ext cx="561662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35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Еще одна ошибка родителей – пребывание в состоянии обеспокоенности, тревожности. Они заботятся об общественном мнении, испытывают внутренний дискомфорт, волнуются, что недостаточно хороши в роли "мамы" и "папы". Прежде всего им нужно успокоиться. Дети моментально чувствуют, когда родители волнуются, это состояние передается им. Родителям очень важно понимать, что ребенок проходит адаптацию к новым условиям жизни. Стоит избегать разговоров о слезах малыша с другими членами семьи в его присутствии. Кажется, что сын или дочь еще очень маленькие и не понимают взрослых разговоров. Но дети на тонком душевном уровне чувствуют обеспокоенность мамы, и это еще больше усиливает детскую тревогу.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Пониженное внимание к ребенку также является типичной ошибкой родителей. Довольные работой ДОУ, некоторые мамы облегченно вздыхают и уже не так много внимания, как раньше, уделяют малышу. Рекомендуется, наоборот, как можно больше времени проводить с ребенком в этот период его жизни. Этим мама показывает, что нечего бояться, потому что она все так же рядом.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Когда малыш начинает весело говорить о садике, читать стихи, пересказывать события, случившиеся за день, – это верный знак того, что он освоился.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Сколько по времени будет продолжаться адаптационный период, сказать трудно, потому что все дети проходят его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по­разному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 Но привыкание к дошкольному учреждению – это также и тест для родителей, показатель того, насколько они готовы поддерживать ребенка, помогать ему преодолевать трудности.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Каждый день оставляйте время на беседы с ребенком о том, что такое детский сад, зачем он нужен и почему мама хочет его туда повести (там интересно, там другие дети играют и гуляют, маме надо заняться делами семьи).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Анастасия\Desktop\79806384_001.jpg"/>
          <p:cNvPicPr>
            <a:picLocks noChangeAspect="1" noChangeArrowheads="1"/>
          </p:cNvPicPr>
          <p:nvPr/>
        </p:nvPicPr>
        <p:blipFill>
          <a:blip r:embed="rId2" cstate="print"/>
          <a:srcRect l="3874" r="274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08720" y="568152"/>
            <a:ext cx="5472608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35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Заранее спланируйте прогулки на территорию выбранного учреждения. Обращайте внимание малыша на красоту территории детского сада. Акцентируйте внимание ребенка на том, что скоро он сможет здесь гулять и играть вместе со всеми детьми и воспитателем.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гордостью рассказывайте своим знакомым в присутствии малыша, что он уже подрос и готовится ходить в детский сад.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Еще до первого посещения расскажите малышу о режиме дня в детском саду, что там делают дети и кто такие воспитатели. Это поможет малышу легче принять новизну в свою жизнь.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Расскажите ему, что в детском саду он сможет приобрести новых друзей. Научите его примерным фразам, словам, какими он сможет обращаться к новым своим друзьям. Почитайте стихи или детские истории о детском саде, покажите картинки.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Обязательно поговорите с ним о роли воспитателя. Многие дети ошибочно считают, что мама их бросила и отдала чужой тете. Научите ребенка, как обращаться к воспитателю, как правильно заявлять о своих потребностях.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Предупреждайте малыша, что могут быть и трудности из-­за того, что там деток много, а воспитатель один. Обучайте его терпению. Но всегда заверяйте, что мама или папа обязательно придут за ним.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Поиграйте с ребенком дома в игру "Детский сад". Создайте пару типичных ситуаций, которые могут возникнуть в детской группе. Подскажите несколько вариантов для малыша, которые помогут ему на них реагировать. Этим вы уже будете закладывать основы общения и вхождения малыша в новый коллектив – вначале детский, потом школьный, а затем уже и взрослый.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Анастасия\Desktop\79806384_001.jpg"/>
          <p:cNvPicPr>
            <a:picLocks noChangeAspect="1" noChangeArrowheads="1"/>
          </p:cNvPicPr>
          <p:nvPr/>
        </p:nvPicPr>
        <p:blipFill>
          <a:blip r:embed="rId2" cstate="print"/>
          <a:srcRect l="3874" r="2749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36712" y="581363"/>
            <a:ext cx="5445224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35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Важное средство общения в дошкольном учреждении – это детские игрушки. Чтобы часть семейной атмосферы была с малышом, позвольте ему брать с собой любимые игрушки. Научите его делиться ими с другими детьми.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Обговорите с малышом, как вы будете прощаться и как встречаться в детском саду. Несколько раз проделайте несложные, но очень важные действия для малыша при прощании и встрече. Пытайтесь их в будущем придерживаться. Будьте уверены, что малыш готов к детскому саду, владеет всеми необходимым навыками самообслуживания, речью, умеет заявлять о своих потребностях.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Поддерживайте отношения с воспитателем и другими родителями. Интересуйтесь, с кем ваш малыш дружит, приветствуйте и поощряйте дружбу сына или дочери. Участвуйте в жизни малыша, радуйтесь его успехам и творчеству. Это хороший фундамент прочных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детско­родительских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взаимоотношений.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Конфликтные ситуации, недоразумения с воспитателями решайте без агрессии и не в присутствии ребенка. Не критикуйте детский сад, не возмущайтесь недостатками работы дошкольного учреждения при ребенке.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Помните, что с началом посещения детского сада ребенок на время лишается физического контакта с матерью. Маленьким детям важно, чтобы их продолжали брать на руки, обнимали, укладывали спать. Поэтому старайтесь уделять больше внимания ребенку дома.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1210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4</cp:revision>
  <dcterms:created xsi:type="dcterms:W3CDTF">2015-09-15T01:35:59Z</dcterms:created>
  <dcterms:modified xsi:type="dcterms:W3CDTF">2015-09-15T02:08:12Z</dcterms:modified>
</cp:coreProperties>
</file>