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6E44E7-F3A4-4C68-86EA-6D9005FB5237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A06F48-AFDE-4BEB-9783-3A2BF49878C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16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44E7-F3A4-4C68-86EA-6D9005FB5237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6F48-AFDE-4BEB-9783-3A2BF4987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6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44E7-F3A4-4C68-86EA-6D9005FB5237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6F48-AFDE-4BEB-9783-3A2BF4987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5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44E7-F3A4-4C68-86EA-6D9005FB5237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6F48-AFDE-4BEB-9783-3A2BF4987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2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44E7-F3A4-4C68-86EA-6D9005FB5237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6F48-AFDE-4BEB-9783-3A2BF49878C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7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44E7-F3A4-4C68-86EA-6D9005FB5237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6F48-AFDE-4BEB-9783-3A2BF4987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6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44E7-F3A4-4C68-86EA-6D9005FB5237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6F48-AFDE-4BEB-9783-3A2BF4987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5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44E7-F3A4-4C68-86EA-6D9005FB5237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6F48-AFDE-4BEB-9783-3A2BF4987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0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44E7-F3A4-4C68-86EA-6D9005FB5237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6F48-AFDE-4BEB-9783-3A2BF4987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9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44E7-F3A4-4C68-86EA-6D9005FB5237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6F48-AFDE-4BEB-9783-3A2BF4987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5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44E7-F3A4-4C68-86EA-6D9005FB5237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6F48-AFDE-4BEB-9783-3A2BF4987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0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86E44E7-F3A4-4C68-86EA-6D9005FB5237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4A06F48-AFDE-4BEB-9783-3A2BF4987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3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Новости</a:t>
            </a:r>
            <a:r>
              <a:rPr lang="ru-RU" dirty="0" smtClean="0"/>
              <a:t> логопедической группы </a:t>
            </a:r>
            <a:r>
              <a:rPr lang="ru-RU" dirty="0" smtClean="0"/>
              <a:t>«</a:t>
            </a:r>
            <a:r>
              <a:rPr lang="ru-RU" dirty="0" err="1" smtClean="0"/>
              <a:t>Мичээр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Воспитатели: Иванова Галина Ивановна</a:t>
            </a:r>
          </a:p>
          <a:p>
            <a:r>
              <a:rPr lang="ru-RU" dirty="0" smtClean="0"/>
              <a:t>Сивцева </a:t>
            </a:r>
            <a:r>
              <a:rPr lang="ru-RU" dirty="0" err="1" smtClean="0"/>
              <a:t>Нюрбина</a:t>
            </a:r>
            <a:r>
              <a:rPr lang="ru-RU" dirty="0" smtClean="0"/>
              <a:t> Николаевна</a:t>
            </a:r>
          </a:p>
          <a:p>
            <a:r>
              <a:rPr lang="ru-RU" dirty="0" smtClean="0"/>
              <a:t>Учитель-логопед: Яковлева Зоя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09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3" y="304124"/>
            <a:ext cx="5624133" cy="4192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18" y="2207943"/>
            <a:ext cx="5754029" cy="43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1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874" y="1092861"/>
            <a:ext cx="6248696" cy="4686521"/>
          </a:xfrm>
        </p:spPr>
      </p:pic>
      <p:sp>
        <p:nvSpPr>
          <p:cNvPr id="5" name="TextBox 4"/>
          <p:cNvSpPr txBox="1"/>
          <p:nvPr/>
        </p:nvSpPr>
        <p:spPr>
          <a:xfrm>
            <a:off x="6133171" y="3112954"/>
            <a:ext cx="5519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Принимали активное участие на конкурсе «Зима начинается с Якутии»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714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12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Выступали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</a:rPr>
              <a:t>внутрисадовском</a:t>
            </a:r>
            <a:r>
              <a:rPr lang="ru-RU" sz="2700" dirty="0" smtClean="0">
                <a:solidFill>
                  <a:schemeClr val="tx1"/>
                </a:solidFill>
              </a:rPr>
              <a:t> конкурсе «Юный чтец».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46" y="1311106"/>
            <a:ext cx="7982628" cy="5195930"/>
          </a:xfrm>
        </p:spPr>
      </p:pic>
    </p:spTree>
    <p:extLst>
      <p:ext uri="{BB962C8B-B14F-4D97-AF65-F5344CB8AC3E}">
        <p14:creationId xmlns:p14="http://schemas.microsoft.com/office/powerpoint/2010/main" val="411679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9509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Познавательный семинар КМО логопедов с участием наших детей.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4" y="1481905"/>
            <a:ext cx="5668176" cy="419704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36" y="1481905"/>
            <a:ext cx="5590478" cy="41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9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9" y="174935"/>
            <a:ext cx="5694554" cy="4270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97" y="2246971"/>
            <a:ext cx="5939244" cy="43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9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7" y="326426"/>
            <a:ext cx="4641695" cy="6188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7707" y="2677623"/>
            <a:ext cx="4516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Дима Григорьев участвовал в «Академии талантов» и удостоился номинацию «Лучший чтец».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637355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29</TotalTime>
  <Words>61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Corbel</vt:lpstr>
      <vt:lpstr>Базис</vt:lpstr>
      <vt:lpstr>Новости логопедической группы «Мичээр»</vt:lpstr>
      <vt:lpstr>Презентация PowerPoint</vt:lpstr>
      <vt:lpstr>Презентация PowerPoint</vt:lpstr>
      <vt:lpstr>Выступали внутрисадовском конкурсе «Юный чтец».</vt:lpstr>
      <vt:lpstr>Познавательный семинар КМО логопедов с участием наших детей.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ст. логопедическая группа «Мичээр»</dc:title>
  <dc:creator>Пользователь</dc:creator>
  <cp:lastModifiedBy>Жанна</cp:lastModifiedBy>
  <cp:revision>5</cp:revision>
  <dcterms:created xsi:type="dcterms:W3CDTF">2018-12-18T02:19:20Z</dcterms:created>
  <dcterms:modified xsi:type="dcterms:W3CDTF">2019-02-09T03:56:45Z</dcterms:modified>
</cp:coreProperties>
</file>